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03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8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7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00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78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41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47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2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7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25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4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A60D-16F7-4EC9-BEF1-3B12EBE74F9A}" type="datetimeFigureOut">
              <a:rPr lang="pt-BR" smtClean="0"/>
              <a:t>18/02/2019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0E88-B2F0-4DAB-9422-3C93065F6F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1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04" y="548680"/>
            <a:ext cx="8208912" cy="605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6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20880" cy="582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54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teoria do criacionismo e do evolucion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0891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92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4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75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44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35292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5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632848" cy="535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76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Apresentação na tela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4</cp:revision>
  <dcterms:created xsi:type="dcterms:W3CDTF">2019-02-18T19:29:40Z</dcterms:created>
  <dcterms:modified xsi:type="dcterms:W3CDTF">2019-02-18T20:06:20Z</dcterms:modified>
</cp:coreProperties>
</file>